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58242" cy="19288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Использование ИКТ во внеурочной работе в начальной школе</a:t>
            </a:r>
            <a:br>
              <a:rPr lang="ru-RU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5429264"/>
            <a:ext cx="3779900" cy="928694"/>
          </a:xfrm>
        </p:spPr>
        <p:txBody>
          <a:bodyPr>
            <a:normAutofit fontScale="32500" lnSpcReduction="20000"/>
          </a:bodyPr>
          <a:lstStyle/>
          <a:p>
            <a:r>
              <a:rPr lang="ru-RU" dirty="0" err="1" smtClean="0"/>
              <a:t>Григос</a:t>
            </a:r>
            <a:r>
              <a:rPr lang="ru-RU" dirty="0" smtClean="0"/>
              <a:t> Любовь Анатольевна</a:t>
            </a:r>
          </a:p>
          <a:p>
            <a:r>
              <a:rPr lang="ru-RU" dirty="0" smtClean="0"/>
              <a:t>у</a:t>
            </a:r>
            <a:r>
              <a:rPr lang="ru-RU" dirty="0" smtClean="0"/>
              <a:t>читель начальных классов </a:t>
            </a:r>
          </a:p>
          <a:p>
            <a:r>
              <a:rPr lang="ru-RU" dirty="0" smtClean="0"/>
              <a:t>М</a:t>
            </a:r>
            <a:r>
              <a:rPr lang="ru-RU" dirty="0" smtClean="0"/>
              <a:t>ОУ СОШ №1</a:t>
            </a:r>
          </a:p>
          <a:p>
            <a:r>
              <a:rPr lang="ru-RU" dirty="0" smtClean="0"/>
              <a:t>Г.Ершова Саратовской области</a:t>
            </a:r>
          </a:p>
          <a:p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hlink"/>
                </a:solidFill>
              </a:rPr>
              <a:t>Формы проведения занятий: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186766" cy="442915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hlink"/>
                </a:solidFill>
              </a:rPr>
              <a:t>В классной комнате с одним компьютером учителя, при этом он используется как электронная доска;</a:t>
            </a:r>
          </a:p>
          <a:p>
            <a:r>
              <a:rPr lang="ru-RU" sz="2800" b="1" dirty="0" smtClean="0">
                <a:solidFill>
                  <a:schemeClr val="hlink"/>
                </a:solidFill>
              </a:rPr>
              <a:t>В классной комнате по группам с переносными компьютерами-ноутбуками.</a:t>
            </a:r>
          </a:p>
          <a:p>
            <a:r>
              <a:rPr lang="ru-RU" sz="2800" b="1" dirty="0" smtClean="0">
                <a:solidFill>
                  <a:schemeClr val="hlink"/>
                </a:solidFill>
              </a:rPr>
              <a:t>В кабинете ИКТ индивидуально (один ученик за одним компьютером)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115328" cy="1428760"/>
          </a:xfrm>
        </p:spPr>
        <p:txBody>
          <a:bodyPr>
            <a:noAutofit/>
          </a:bodyPr>
          <a:lstStyle/>
          <a:p>
            <a:r>
              <a:rPr lang="ru-RU" sz="2800" dirty="0" smtClean="0"/>
              <a:t>Использование ИКТ во внеурочной деятельности возможно в нескольких направлениях: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143116"/>
            <a:ext cx="8115328" cy="2575188"/>
          </a:xfrm>
        </p:spPr>
        <p:txBody>
          <a:bodyPr/>
          <a:lstStyle/>
          <a:p>
            <a:r>
              <a:rPr lang="ru-RU" dirty="0" smtClean="0"/>
              <a:t>кружковая работа</a:t>
            </a:r>
          </a:p>
          <a:p>
            <a:r>
              <a:rPr lang="ru-RU" dirty="0" smtClean="0"/>
              <a:t>исследовательская и проектная деятельность</a:t>
            </a:r>
          </a:p>
          <a:p>
            <a:r>
              <a:rPr lang="ru-RU" dirty="0" smtClean="0"/>
              <a:t>творческие </a:t>
            </a:r>
            <a:r>
              <a:rPr lang="ru-RU" dirty="0" smtClean="0"/>
              <a:t>задания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115328" cy="1428760"/>
          </a:xfrm>
        </p:spPr>
        <p:txBody>
          <a:bodyPr>
            <a:noAutofit/>
          </a:bodyPr>
          <a:lstStyle/>
          <a:p>
            <a:r>
              <a:rPr lang="ru-RU" sz="3600" dirty="0" smtClean="0"/>
              <a:t>Основные </a:t>
            </a:r>
            <a:r>
              <a:rPr lang="ru-RU" sz="3600" dirty="0" smtClean="0"/>
              <a:t>«плюсы» в использовании ИКТ: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143116"/>
            <a:ext cx="8115328" cy="2575188"/>
          </a:xfrm>
        </p:spPr>
        <p:txBody>
          <a:bodyPr/>
          <a:lstStyle/>
          <a:p>
            <a:r>
              <a:rPr lang="ru-RU" dirty="0" smtClean="0"/>
              <a:t>наглядность</a:t>
            </a:r>
            <a:endParaRPr lang="ru-RU" dirty="0" smtClean="0"/>
          </a:p>
          <a:p>
            <a:r>
              <a:rPr lang="ru-RU" dirty="0" smtClean="0"/>
              <a:t>доступность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относительно низкие затраты на оборудование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95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Использование ИКТ во внеурочной работе в начальной школе </vt:lpstr>
      <vt:lpstr>Формы проведения занятий:</vt:lpstr>
      <vt:lpstr>Использование ИКТ во внеурочной деятельности возможно в нескольких направлениях:</vt:lpstr>
      <vt:lpstr>Основные «плюсы» в использовании ИКТ: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ИКТ во внеурочной работе в начальной школе </dc:title>
  <dc:creator>user</dc:creator>
  <cp:lastModifiedBy>user</cp:lastModifiedBy>
  <cp:revision>11</cp:revision>
  <dcterms:created xsi:type="dcterms:W3CDTF">2014-09-21T12:43:06Z</dcterms:created>
  <dcterms:modified xsi:type="dcterms:W3CDTF">2014-11-04T17:12:17Z</dcterms:modified>
</cp:coreProperties>
</file>